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1" r:id="rId2"/>
    <p:sldId id="367" r:id="rId3"/>
    <p:sldId id="592" r:id="rId4"/>
    <p:sldId id="64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33" autoAdjust="0"/>
    <p:restoredTop sz="94745" autoAdjust="0"/>
  </p:normalViewPr>
  <p:slideViewPr>
    <p:cSldViewPr>
      <p:cViewPr>
        <p:scale>
          <a:sx n="94" d="100"/>
          <a:sy n="94" d="100"/>
        </p:scale>
        <p:origin x="1080" y="36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5/6/25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5/6/25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5/6/25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5/6/25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5/6/25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5/6/25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5/6/25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5/6/25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5/6/25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EDES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PCB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>
            <a:normAutofit/>
          </a:bodyPr>
          <a:lstStyle/>
          <a:p>
            <a:r>
              <a:rPr lang="en-US" dirty="0"/>
              <a:t>Eleanor Tucker</a:t>
            </a:r>
          </a:p>
          <a:p>
            <a:endParaRPr lang="en-US" dirty="0"/>
          </a:p>
          <a:p>
            <a:r>
              <a:rPr lang="en-US" dirty="0"/>
              <a:t>Due 05/06/2025 @ 11:59pm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Designing a PCB for the Prism Pomodoro device made for project 1</a:t>
            </a:r>
          </a:p>
          <a:p>
            <a:r>
              <a:rPr lang="en-US" dirty="0"/>
              <a:t>Hardware:</a:t>
            </a:r>
          </a:p>
          <a:p>
            <a:pPr lvl="1"/>
            <a:r>
              <a:rPr lang="en-US"/>
              <a:t>Continuous rotation Servo</a:t>
            </a:r>
          </a:p>
          <a:p>
            <a:pPr lvl="1"/>
            <a:r>
              <a:rPr lang="en-US"/>
              <a:t>Three buttons</a:t>
            </a:r>
          </a:p>
          <a:p>
            <a:pPr lvl="1"/>
            <a:r>
              <a:rPr lang="en-US"/>
              <a:t>16x2 LCD screen</a:t>
            </a:r>
          </a:p>
          <a:p>
            <a:pPr lvl="1"/>
            <a:r>
              <a:rPr lang="en-US"/>
              <a:t>8x8 LED matrix</a:t>
            </a:r>
          </a:p>
          <a:p>
            <a:endParaRPr lang="en-US" dirty="0"/>
          </a:p>
        </p:txBody>
      </p:sp>
      <p:pic>
        <p:nvPicPr>
          <p:cNvPr id="6" name="Picture 5" descr="A computer with wires and a cd&#10;&#10;AI-generated content may be incorrect.">
            <a:extLst>
              <a:ext uri="{FF2B5EF4-FFF2-40B4-BE49-F238E27FC236}">
                <a16:creationId xmlns:a16="http://schemas.microsoft.com/office/drawing/2014/main" id="{74BCD268-92B2-2F77-436E-8691BA9E5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300" y="1828800"/>
            <a:ext cx="6972300" cy="400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9DF62-72FD-42C4-ABC1-3574A78A4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 dirty="0"/>
              <a:t>System Block Diagram – Prism Pomodoro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FDE4AD7-B68C-4F5F-A0F1-18CEAE40D103}"/>
              </a:ext>
            </a:extLst>
          </p:cNvPr>
          <p:cNvSpPr/>
          <p:nvPr/>
        </p:nvSpPr>
        <p:spPr>
          <a:xfrm>
            <a:off x="609600" y="1295400"/>
            <a:ext cx="10972800" cy="4572000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10B5DF0-8419-9A74-53A2-B7037B048CF9}"/>
              </a:ext>
            </a:extLst>
          </p:cNvPr>
          <p:cNvSpPr/>
          <p:nvPr/>
        </p:nvSpPr>
        <p:spPr>
          <a:xfrm>
            <a:off x="2892115" y="1543050"/>
            <a:ext cx="2792896" cy="314325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PocketBeagle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5BC0C8-01A3-1E17-E7E2-35DBCA5902B8}"/>
              </a:ext>
            </a:extLst>
          </p:cNvPr>
          <p:cNvSpPr txBox="1"/>
          <p:nvPr/>
        </p:nvSpPr>
        <p:spPr>
          <a:xfrm>
            <a:off x="4863317" y="4015077"/>
            <a:ext cx="82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GPIO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E7C5897-F6E8-EF95-E48E-4A4DB3133597}"/>
              </a:ext>
            </a:extLst>
          </p:cNvPr>
          <p:cNvSpPr/>
          <p:nvPr/>
        </p:nvSpPr>
        <p:spPr>
          <a:xfrm>
            <a:off x="6541604" y="3352800"/>
            <a:ext cx="2792896" cy="4200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chemeClr val="bg1"/>
                </a:solidFill>
                <a:effectLst/>
                <a:latin typeface="Proxima Nova"/>
              </a:rPr>
              <a:t>16x2 LCD screen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A4C0B5-7EBE-B573-1D6D-F21EA13A5AF0}"/>
              </a:ext>
            </a:extLst>
          </p:cNvPr>
          <p:cNvSpPr/>
          <p:nvPr/>
        </p:nvSpPr>
        <p:spPr>
          <a:xfrm>
            <a:off x="6553199" y="1708310"/>
            <a:ext cx="2746685" cy="6105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chemeClr val="bg1"/>
                </a:solidFill>
                <a:effectLst/>
                <a:latin typeface="Proxima Nova"/>
              </a:rPr>
              <a:t>8x8</a:t>
            </a:r>
            <a:r>
              <a:rPr lang="en-US" dirty="0">
                <a:solidFill>
                  <a:schemeClr val="bg1"/>
                </a:solidFill>
                <a:latin typeface="Proxima Nova"/>
              </a:rPr>
              <a:t> </a:t>
            </a:r>
            <a:r>
              <a:rPr lang="en-US" b="0" i="0" dirty="0">
                <a:solidFill>
                  <a:schemeClr val="bg1"/>
                </a:solidFill>
                <a:effectLst/>
                <a:latin typeface="Proxima Nova"/>
              </a:rPr>
              <a:t>LED </a:t>
            </a:r>
            <a:r>
              <a:rPr lang="en-US" dirty="0">
                <a:solidFill>
                  <a:schemeClr val="bg1"/>
                </a:solidFill>
                <a:latin typeface="Proxima Nova"/>
              </a:rPr>
              <a:t>m</a:t>
            </a:r>
            <a:r>
              <a:rPr lang="en-US" b="0" i="0" dirty="0">
                <a:solidFill>
                  <a:schemeClr val="bg1"/>
                </a:solidFill>
                <a:effectLst/>
                <a:latin typeface="Proxima Nova"/>
              </a:rPr>
              <a:t>atrix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826312B-1CE5-A63B-F2C5-193EAB7D59B3}"/>
              </a:ext>
            </a:extLst>
          </p:cNvPr>
          <p:cNvSpPr/>
          <p:nvPr/>
        </p:nvSpPr>
        <p:spPr>
          <a:xfrm>
            <a:off x="6553200" y="3894452"/>
            <a:ext cx="1624253" cy="6105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chemeClr val="bg1"/>
                </a:solidFill>
                <a:effectLst/>
                <a:latin typeface="Proxima Nova"/>
              </a:rPr>
              <a:t>Buttons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7CB0E0B-642E-B0AB-88FB-01407B06DF04}"/>
              </a:ext>
            </a:extLst>
          </p:cNvPr>
          <p:cNvSpPr/>
          <p:nvPr/>
        </p:nvSpPr>
        <p:spPr>
          <a:xfrm>
            <a:off x="6544470" y="2611903"/>
            <a:ext cx="3757914" cy="4520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i="0" dirty="0">
                <a:solidFill>
                  <a:schemeClr val="bg1"/>
                </a:solidFill>
                <a:effectLst/>
                <a:latin typeface="Proxima Nova"/>
              </a:rPr>
              <a:t>Servo continuous rotation motor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EA462C-1A4D-9B3F-EFC8-11C2126981FF}"/>
              </a:ext>
            </a:extLst>
          </p:cNvPr>
          <p:cNvSpPr txBox="1"/>
          <p:nvPr/>
        </p:nvSpPr>
        <p:spPr>
          <a:xfrm>
            <a:off x="5067300" y="1834143"/>
            <a:ext cx="598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SPI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BA87F27-ECCB-536A-E68F-59226D078C0B}"/>
              </a:ext>
            </a:extLst>
          </p:cNvPr>
          <p:cNvSpPr txBox="1"/>
          <p:nvPr/>
        </p:nvSpPr>
        <p:spPr>
          <a:xfrm>
            <a:off x="4838713" y="3378159"/>
            <a:ext cx="82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GPIO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D197EDF-B3D3-4BB0-0FF1-F94C1549B447}"/>
              </a:ext>
            </a:extLst>
          </p:cNvPr>
          <p:cNvCxnSpPr>
            <a:cxnSpLocks/>
            <a:stCxn id="28" idx="3"/>
            <a:endCxn id="16" idx="1"/>
          </p:cNvCxnSpPr>
          <p:nvPr/>
        </p:nvCxnSpPr>
        <p:spPr>
          <a:xfrm>
            <a:off x="5660407" y="3562825"/>
            <a:ext cx="881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8B3C5C0-90E0-554C-0EC7-AB9C2D8CCE09}"/>
              </a:ext>
            </a:extLst>
          </p:cNvPr>
          <p:cNvSpPr txBox="1"/>
          <p:nvPr/>
        </p:nvSpPr>
        <p:spPr>
          <a:xfrm>
            <a:off x="4956825" y="2653280"/>
            <a:ext cx="745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PWM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90B0BB2-A91A-D6A7-37DE-00C2B362DD0E}"/>
              </a:ext>
            </a:extLst>
          </p:cNvPr>
          <p:cNvCxnSpPr>
            <a:cxnSpLocks/>
            <a:stCxn id="31" idx="3"/>
            <a:endCxn id="26" idx="1"/>
          </p:cNvCxnSpPr>
          <p:nvPr/>
        </p:nvCxnSpPr>
        <p:spPr>
          <a:xfrm>
            <a:off x="5702198" y="2837946"/>
            <a:ext cx="84227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B6EF876-5BCE-3FF1-6F72-AF4EF4CC86D7}"/>
              </a:ext>
            </a:extLst>
          </p:cNvPr>
          <p:cNvCxnSpPr>
            <a:cxnSpLocks/>
            <a:stCxn id="19" idx="1"/>
            <a:endCxn id="13" idx="3"/>
          </p:cNvCxnSpPr>
          <p:nvPr/>
        </p:nvCxnSpPr>
        <p:spPr>
          <a:xfrm flipH="1">
            <a:off x="5685011" y="4199743"/>
            <a:ext cx="86818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E359362-87D1-EE9B-1499-E809C9E11E36}"/>
              </a:ext>
            </a:extLst>
          </p:cNvPr>
          <p:cNvCxnSpPr>
            <a:cxnSpLocks/>
            <a:stCxn id="27" idx="3"/>
            <a:endCxn id="17" idx="1"/>
          </p:cNvCxnSpPr>
          <p:nvPr/>
        </p:nvCxnSpPr>
        <p:spPr>
          <a:xfrm flipV="1">
            <a:off x="5665813" y="2013601"/>
            <a:ext cx="887386" cy="520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79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180C6-AA0A-4ECF-9541-CCAFC7CAE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Mechanical Drawing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3A45F3-BFA3-4D55-A8FE-B5142100AC62}"/>
              </a:ext>
            </a:extLst>
          </p:cNvPr>
          <p:cNvSpPr txBox="1"/>
          <p:nvPr/>
        </p:nvSpPr>
        <p:spPr>
          <a:xfrm>
            <a:off x="3352800" y="5257800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FRONT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F471EFC-E8D5-48D9-82C4-2134548FBF50}"/>
              </a:ext>
            </a:extLst>
          </p:cNvPr>
          <p:cNvSpPr txBox="1"/>
          <p:nvPr/>
        </p:nvSpPr>
        <p:spPr>
          <a:xfrm>
            <a:off x="8915400" y="5257800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</a:t>
            </a:r>
          </a:p>
        </p:txBody>
      </p:sp>
      <p:pic>
        <p:nvPicPr>
          <p:cNvPr id="9" name="Picture 8" descr="A diagram of a device&#10;&#10;AI-generated content may be incorrect.">
            <a:extLst>
              <a:ext uri="{FF2B5EF4-FFF2-40B4-BE49-F238E27FC236}">
                <a16:creationId xmlns:a16="http://schemas.microsoft.com/office/drawing/2014/main" id="{DED6DFB4-FFC1-2E08-8F20-FA01621B5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525" y="1143001"/>
            <a:ext cx="8616950" cy="4075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144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8615</TotalTime>
  <Words>65</Words>
  <Application>Microsoft Macintosh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Proxima Nova</vt:lpstr>
      <vt:lpstr>Diamond Grid 16x9</vt:lpstr>
      <vt:lpstr>EDES 301  PCB Project</vt:lpstr>
      <vt:lpstr>Background Information</vt:lpstr>
      <vt:lpstr>System Block Diagram – Prism Pomodoro</vt:lpstr>
      <vt:lpstr>Mechanical Drawing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Eleanor Tucker</cp:lastModifiedBy>
  <cp:revision>423</cp:revision>
  <dcterms:created xsi:type="dcterms:W3CDTF">2018-01-09T20:24:50Z</dcterms:created>
  <dcterms:modified xsi:type="dcterms:W3CDTF">2025-05-06T23:38:45Z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